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5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7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0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00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80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7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3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6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7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B5E285-89E0-492D-A3A1-F8E9FEA0EB8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6940B2-006B-4B8C-91FB-B063D301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4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93964" y="5412510"/>
            <a:ext cx="478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Y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ü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cel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G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ö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kdere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201833010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Bartu Ger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ç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ek 202037302</a:t>
            </a:r>
          </a:p>
        </p:txBody>
      </p:sp>
    </p:spTree>
    <p:extLst>
      <p:ext uri="{BB962C8B-B14F-4D97-AF65-F5344CB8AC3E}">
        <p14:creationId xmlns:p14="http://schemas.microsoft.com/office/powerpoint/2010/main" val="348400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 of Covid-19 pandemic</a:t>
            </a:r>
          </a:p>
        </p:txBody>
      </p:sp>
      <p:pic>
        <p:nvPicPr>
          <p:cNvPr id="1026" name="Picture 2" descr="Teens: Your Coronavirus Questions Answered - Togeth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99" y="548974"/>
            <a:ext cx="7204363" cy="393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6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Tourists’ Travel Risk and Management Perception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655" y="162982"/>
            <a:ext cx="715139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7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Tourists Visiting Turkey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55" y="1460067"/>
            <a:ext cx="79248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6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Impact of COVID-19 on the Tourism Industry</a:t>
            </a:r>
          </a:p>
        </p:txBody>
      </p:sp>
      <p:pic>
        <p:nvPicPr>
          <p:cNvPr id="2050" name="Picture 2" descr="Data sharing across the European tourism industry | Support Centre for Data  Sh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801112"/>
            <a:ext cx="4036291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1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Impact of the pandemic on tourism in national parks</a:t>
            </a:r>
          </a:p>
        </p:txBody>
      </p:sp>
      <p:pic>
        <p:nvPicPr>
          <p:cNvPr id="1026" name="Picture 2" descr="Korunan Alanlar - Aladağlar Milli Park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9" y="1118034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708073" y="2059709"/>
            <a:ext cx="5153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Aladaglar</a:t>
            </a:r>
            <a:r>
              <a:rPr lang="en-US" dirty="0"/>
              <a:t> National Park.</a:t>
            </a:r>
          </a:p>
          <a:p>
            <a:r>
              <a:rPr lang="en-US" dirty="0"/>
              <a:t>Local People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Impacts and implications for the sports industry in the post-COVID-19 era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Spor ve marka etkileşimi nasıl olmalıdır? - TRT Spor - Türkiye`nin güncel  spor haber kaynağ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30" y="579581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8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the </a:t>
            </a:r>
            <a:r>
              <a:rPr lang="en-US" dirty="0" err="1"/>
              <a:t>Covid</a:t>
            </a:r>
            <a:r>
              <a:rPr lang="en-US" dirty="0"/>
              <a:t> 19 Airline Companies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873" y="785525"/>
            <a:ext cx="5419725" cy="33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w-ritings: 4dele: listening by keri on Flickr. ♡ | Listening quotes, Wise  words quotes, Thank you for list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1760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2939</TotalTime>
  <Words>71</Words>
  <Application>Microsoft Office PowerPoint</Application>
  <PresentationFormat>Geniş ekran</PresentationFormat>
  <Paragraphs>11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Dilim</vt:lpstr>
      <vt:lpstr>PowerPoint Sunusu</vt:lpstr>
      <vt:lpstr>Effect of Covid-19 pandemic</vt:lpstr>
      <vt:lpstr>Tourists’ Travel Risk and Management Perception </vt:lpstr>
      <vt:lpstr>Number of Tourists Visiting Turkey</vt:lpstr>
      <vt:lpstr>The Impact of COVID-19 on the Tourism Industry</vt:lpstr>
      <vt:lpstr>Impact of the pandemic on tourism in national parks</vt:lpstr>
      <vt:lpstr>Impacts and implications for the sports industry in the post-COVID-19 era </vt:lpstr>
      <vt:lpstr>The Effect of the Covid 19 Airline Companies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Yücel Gökdere</dc:creator>
  <cp:lastModifiedBy>Bartu Gerçek</cp:lastModifiedBy>
  <cp:revision>13</cp:revision>
  <dcterms:created xsi:type="dcterms:W3CDTF">2021-12-23T16:25:48Z</dcterms:created>
  <dcterms:modified xsi:type="dcterms:W3CDTF">2022-01-06T14:01:32Z</dcterms:modified>
</cp:coreProperties>
</file>